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22"/>
  </p:notesMasterIdLst>
  <p:sldIdLst>
    <p:sldId id="270" r:id="rId6"/>
    <p:sldId id="747" r:id="rId7"/>
    <p:sldId id="761" r:id="rId8"/>
    <p:sldId id="748" r:id="rId9"/>
    <p:sldId id="749" r:id="rId10"/>
    <p:sldId id="750" r:id="rId11"/>
    <p:sldId id="751" r:id="rId12"/>
    <p:sldId id="752" r:id="rId13"/>
    <p:sldId id="753" r:id="rId14"/>
    <p:sldId id="754" r:id="rId15"/>
    <p:sldId id="755" r:id="rId16"/>
    <p:sldId id="756" r:id="rId17"/>
    <p:sldId id="757" r:id="rId18"/>
    <p:sldId id="758" r:id="rId19"/>
    <p:sldId id="759" r:id="rId20"/>
    <p:sldId id="76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sagkaris Aristeidis (323)" userId="18e9a351-a4c5-4813-af78-ddfad89a841d" providerId="ADAL" clId="{A738C58B-D4AC-4778-8A14-5371C3B7096B}"/>
    <pc:docChg chg="undo custSel addSld modSld">
      <pc:chgData name="Tsagkaris Aristeidis (323)" userId="18e9a351-a4c5-4813-af78-ddfad89a841d" providerId="ADAL" clId="{A738C58B-D4AC-4778-8A14-5371C3B7096B}" dt="2020-09-22T15:17:02.725" v="833" actId="1076"/>
      <pc:docMkLst>
        <pc:docMk/>
      </pc:docMkLst>
      <pc:sldChg chg="modSp">
        <pc:chgData name="Tsagkaris Aristeidis (323)" userId="18e9a351-a4c5-4813-af78-ddfad89a841d" providerId="ADAL" clId="{A738C58B-D4AC-4778-8A14-5371C3B7096B}" dt="2020-09-22T15:15:40.342" v="730" actId="20577"/>
        <pc:sldMkLst>
          <pc:docMk/>
          <pc:sldMk cId="416576345" sldId="270"/>
        </pc:sldMkLst>
        <pc:spChg chg="mod">
          <ac:chgData name="Tsagkaris Aristeidis (323)" userId="18e9a351-a4c5-4813-af78-ddfad89a841d" providerId="ADAL" clId="{A738C58B-D4AC-4778-8A14-5371C3B7096B}" dt="2020-09-22T15:15:40.342" v="730" actId="20577"/>
          <ac:spMkLst>
            <pc:docMk/>
            <pc:sldMk cId="416576345" sldId="270"/>
            <ac:spMk id="5" creationId="{00000000-0000-0000-0000-000000000000}"/>
          </ac:spMkLst>
        </pc:spChg>
      </pc:sldChg>
      <pc:sldChg chg="addSp modSp">
        <pc:chgData name="Tsagkaris Aristeidis (323)" userId="18e9a351-a4c5-4813-af78-ddfad89a841d" providerId="ADAL" clId="{A738C58B-D4AC-4778-8A14-5371C3B7096B}" dt="2020-09-22T15:17:02.725" v="833" actId="1076"/>
        <pc:sldMkLst>
          <pc:docMk/>
          <pc:sldMk cId="1600217015" sldId="747"/>
        </pc:sldMkLst>
        <pc:spChg chg="add mod">
          <ac:chgData name="Tsagkaris Aristeidis (323)" userId="18e9a351-a4c5-4813-af78-ddfad89a841d" providerId="ADAL" clId="{A738C58B-D4AC-4778-8A14-5371C3B7096B}" dt="2020-09-22T14:51:57.695" v="21" actId="1076"/>
          <ac:spMkLst>
            <pc:docMk/>
            <pc:sldMk cId="1600217015" sldId="747"/>
            <ac:spMk id="2" creationId="{AD070129-BA06-4E66-A26D-D4A2AA6CE2BA}"/>
          </ac:spMkLst>
        </pc:spChg>
        <pc:spChg chg="add mod">
          <ac:chgData name="Tsagkaris Aristeidis (323)" userId="18e9a351-a4c5-4813-af78-ddfad89a841d" providerId="ADAL" clId="{A738C58B-D4AC-4778-8A14-5371C3B7096B}" dt="2020-09-22T15:17:02.725" v="833" actId="1076"/>
          <ac:spMkLst>
            <pc:docMk/>
            <pc:sldMk cId="1600217015" sldId="747"/>
            <ac:spMk id="4" creationId="{26721EE7-DF33-4D9E-B042-DB2306CE30BD}"/>
          </ac:spMkLst>
        </pc:spChg>
      </pc:sldChg>
      <pc:sldChg chg="addSp modSp">
        <pc:chgData name="Tsagkaris Aristeidis (323)" userId="18e9a351-a4c5-4813-af78-ddfad89a841d" providerId="ADAL" clId="{A738C58B-D4AC-4778-8A14-5371C3B7096B}" dt="2020-09-22T14:53:38.894" v="61" actId="208"/>
        <pc:sldMkLst>
          <pc:docMk/>
          <pc:sldMk cId="905190717" sldId="748"/>
        </pc:sldMkLst>
        <pc:spChg chg="add mod">
          <ac:chgData name="Tsagkaris Aristeidis (323)" userId="18e9a351-a4c5-4813-af78-ddfad89a841d" providerId="ADAL" clId="{A738C58B-D4AC-4778-8A14-5371C3B7096B}" dt="2020-09-22T14:53:15.623" v="58" actId="1076"/>
          <ac:spMkLst>
            <pc:docMk/>
            <pc:sldMk cId="905190717" sldId="748"/>
            <ac:spMk id="3" creationId="{ECA035F9-A7B0-4237-8207-AB5F11CACD0E}"/>
          </ac:spMkLst>
        </pc:spChg>
        <pc:picChg chg="mod">
          <ac:chgData name="Tsagkaris Aristeidis (323)" userId="18e9a351-a4c5-4813-af78-ddfad89a841d" providerId="ADAL" clId="{A738C58B-D4AC-4778-8A14-5371C3B7096B}" dt="2020-09-22T14:52:56.151" v="49" actId="1076"/>
          <ac:picMkLst>
            <pc:docMk/>
            <pc:sldMk cId="905190717" sldId="748"/>
            <ac:picMk id="2" creationId="{A8AB4353-488E-4546-9096-BF74DB09B974}"/>
          </ac:picMkLst>
        </pc:picChg>
        <pc:cxnChg chg="add mod">
          <ac:chgData name="Tsagkaris Aristeidis (323)" userId="18e9a351-a4c5-4813-af78-ddfad89a841d" providerId="ADAL" clId="{A738C58B-D4AC-4778-8A14-5371C3B7096B}" dt="2020-09-22T14:53:38.894" v="61" actId="208"/>
          <ac:cxnSpMkLst>
            <pc:docMk/>
            <pc:sldMk cId="905190717" sldId="748"/>
            <ac:cxnSpMk id="5" creationId="{6567871A-FAA1-441F-852B-483BB5FC27D6}"/>
          </ac:cxnSpMkLst>
        </pc:cxnChg>
      </pc:sldChg>
      <pc:sldChg chg="addSp delSp modSp">
        <pc:chgData name="Tsagkaris Aristeidis (323)" userId="18e9a351-a4c5-4813-af78-ddfad89a841d" providerId="ADAL" clId="{A738C58B-D4AC-4778-8A14-5371C3B7096B}" dt="2020-09-22T14:55:37.088" v="102"/>
        <pc:sldMkLst>
          <pc:docMk/>
          <pc:sldMk cId="1021043190" sldId="749"/>
        </pc:sldMkLst>
        <pc:spChg chg="add mod">
          <ac:chgData name="Tsagkaris Aristeidis (323)" userId="18e9a351-a4c5-4813-af78-ddfad89a841d" providerId="ADAL" clId="{A738C58B-D4AC-4778-8A14-5371C3B7096B}" dt="2020-09-22T14:54:46.135" v="90" actId="14100"/>
          <ac:spMkLst>
            <pc:docMk/>
            <pc:sldMk cId="1021043190" sldId="749"/>
            <ac:spMk id="3" creationId="{2D0BFA10-0098-4803-87EF-8C8C55F190C2}"/>
          </ac:spMkLst>
        </pc:spChg>
        <pc:picChg chg="mod">
          <ac:chgData name="Tsagkaris Aristeidis (323)" userId="18e9a351-a4c5-4813-af78-ddfad89a841d" providerId="ADAL" clId="{A738C58B-D4AC-4778-8A14-5371C3B7096B}" dt="2020-09-22T14:54:48.023" v="92" actId="1076"/>
          <ac:picMkLst>
            <pc:docMk/>
            <pc:sldMk cId="1021043190" sldId="749"/>
            <ac:picMk id="2" creationId="{BA423370-397D-4365-B674-7FE9B9556C18}"/>
          </ac:picMkLst>
        </pc:picChg>
        <pc:cxnChg chg="add del">
          <ac:chgData name="Tsagkaris Aristeidis (323)" userId="18e9a351-a4c5-4813-af78-ddfad89a841d" providerId="ADAL" clId="{A738C58B-D4AC-4778-8A14-5371C3B7096B}" dt="2020-09-22T14:55:37.088" v="102"/>
          <ac:cxnSpMkLst>
            <pc:docMk/>
            <pc:sldMk cId="1021043190" sldId="749"/>
            <ac:cxnSpMk id="4" creationId="{385B019A-DEEC-467C-9BF2-CC98B0D9E698}"/>
          </ac:cxnSpMkLst>
        </pc:cxnChg>
      </pc:sldChg>
      <pc:sldChg chg="addSp modSp">
        <pc:chgData name="Tsagkaris Aristeidis (323)" userId="18e9a351-a4c5-4813-af78-ddfad89a841d" providerId="ADAL" clId="{A738C58B-D4AC-4778-8A14-5371C3B7096B}" dt="2020-09-22T14:57:08.375" v="138" actId="14100"/>
        <pc:sldMkLst>
          <pc:docMk/>
          <pc:sldMk cId="671371739" sldId="750"/>
        </pc:sldMkLst>
        <pc:spChg chg="add mod">
          <ac:chgData name="Tsagkaris Aristeidis (323)" userId="18e9a351-a4c5-4813-af78-ddfad89a841d" providerId="ADAL" clId="{A738C58B-D4AC-4778-8A14-5371C3B7096B}" dt="2020-09-22T14:55:48.430" v="107" actId="1076"/>
          <ac:spMkLst>
            <pc:docMk/>
            <pc:sldMk cId="671371739" sldId="750"/>
            <ac:spMk id="3" creationId="{DCD6C299-44D8-4AD4-889A-4136B3127B35}"/>
          </ac:spMkLst>
        </pc:spChg>
        <pc:spChg chg="add mod">
          <ac:chgData name="Tsagkaris Aristeidis (323)" userId="18e9a351-a4c5-4813-af78-ddfad89a841d" providerId="ADAL" clId="{A738C58B-D4AC-4778-8A14-5371C3B7096B}" dt="2020-09-22T14:57:08.375" v="138" actId="14100"/>
          <ac:spMkLst>
            <pc:docMk/>
            <pc:sldMk cId="671371739" sldId="750"/>
            <ac:spMk id="5" creationId="{E1647E73-C191-464C-B5DD-33FEBCA4A1CC}"/>
          </ac:spMkLst>
        </pc:spChg>
        <pc:picChg chg="mod">
          <ac:chgData name="Tsagkaris Aristeidis (323)" userId="18e9a351-a4c5-4813-af78-ddfad89a841d" providerId="ADAL" clId="{A738C58B-D4AC-4778-8A14-5371C3B7096B}" dt="2020-09-22T14:56:43.159" v="110" actId="1076"/>
          <ac:picMkLst>
            <pc:docMk/>
            <pc:sldMk cId="671371739" sldId="750"/>
            <ac:picMk id="2" creationId="{A03AF4DB-A1F6-4235-AAEB-C69DFA2734F0}"/>
          </ac:picMkLst>
        </pc:picChg>
        <pc:cxnChg chg="add mod">
          <ac:chgData name="Tsagkaris Aristeidis (323)" userId="18e9a351-a4c5-4813-af78-ddfad89a841d" providerId="ADAL" clId="{A738C58B-D4AC-4778-8A14-5371C3B7096B}" dt="2020-09-22T14:55:42.927" v="105" actId="1076"/>
          <ac:cxnSpMkLst>
            <pc:docMk/>
            <pc:sldMk cId="671371739" sldId="750"/>
            <ac:cxnSpMk id="4" creationId="{C78522FE-2E37-4265-99A6-2CDC450201ED}"/>
          </ac:cxnSpMkLst>
        </pc:cxnChg>
      </pc:sldChg>
      <pc:sldChg chg="addSp delSp modSp">
        <pc:chgData name="Tsagkaris Aristeidis (323)" userId="18e9a351-a4c5-4813-af78-ddfad89a841d" providerId="ADAL" clId="{A738C58B-D4AC-4778-8A14-5371C3B7096B}" dt="2020-09-22T15:01:29.309" v="263" actId="1076"/>
        <pc:sldMkLst>
          <pc:docMk/>
          <pc:sldMk cId="4192477797" sldId="751"/>
        </pc:sldMkLst>
        <pc:spChg chg="add del mod">
          <ac:chgData name="Tsagkaris Aristeidis (323)" userId="18e9a351-a4c5-4813-af78-ddfad89a841d" providerId="ADAL" clId="{A738C58B-D4AC-4778-8A14-5371C3B7096B}" dt="2020-09-22T14:57:43.716" v="142" actId="478"/>
          <ac:spMkLst>
            <pc:docMk/>
            <pc:sldMk cId="4192477797" sldId="751"/>
            <ac:spMk id="3" creationId="{D887AD46-3CA3-4235-8FE3-445C16487D37}"/>
          </ac:spMkLst>
        </pc:spChg>
        <pc:spChg chg="add mod">
          <ac:chgData name="Tsagkaris Aristeidis (323)" userId="18e9a351-a4c5-4813-af78-ddfad89a841d" providerId="ADAL" clId="{A738C58B-D4AC-4778-8A14-5371C3B7096B}" dt="2020-09-22T14:58:21.290" v="158" actId="255"/>
          <ac:spMkLst>
            <pc:docMk/>
            <pc:sldMk cId="4192477797" sldId="751"/>
            <ac:spMk id="4" creationId="{F6B55888-2DFA-4459-89CB-53CCFD57EFE9}"/>
          </ac:spMkLst>
        </pc:spChg>
        <pc:spChg chg="add mod">
          <ac:chgData name="Tsagkaris Aristeidis (323)" userId="18e9a351-a4c5-4813-af78-ddfad89a841d" providerId="ADAL" clId="{A738C58B-D4AC-4778-8A14-5371C3B7096B}" dt="2020-09-22T15:01:08.875" v="257" actId="1076"/>
          <ac:spMkLst>
            <pc:docMk/>
            <pc:sldMk cId="4192477797" sldId="751"/>
            <ac:spMk id="8" creationId="{1ADAFE53-6927-4DD0-95E9-9786924A34A4}"/>
          </ac:spMkLst>
        </pc:spChg>
        <pc:spChg chg="add mod">
          <ac:chgData name="Tsagkaris Aristeidis (323)" userId="18e9a351-a4c5-4813-af78-ddfad89a841d" providerId="ADAL" clId="{A738C58B-D4AC-4778-8A14-5371C3B7096B}" dt="2020-09-22T15:01:29.309" v="263" actId="1076"/>
          <ac:spMkLst>
            <pc:docMk/>
            <pc:sldMk cId="4192477797" sldId="751"/>
            <ac:spMk id="11" creationId="{C5258DE2-6C8A-462B-8EFA-C36E7729207F}"/>
          </ac:spMkLst>
        </pc:spChg>
        <pc:picChg chg="mod">
          <ac:chgData name="Tsagkaris Aristeidis (323)" userId="18e9a351-a4c5-4813-af78-ddfad89a841d" providerId="ADAL" clId="{A738C58B-D4AC-4778-8A14-5371C3B7096B}" dt="2020-09-22T15:00:48.461" v="249" actId="1076"/>
          <ac:picMkLst>
            <pc:docMk/>
            <pc:sldMk cId="4192477797" sldId="751"/>
            <ac:picMk id="2" creationId="{871C6590-2AC4-4353-AEA7-431137D5EF7F}"/>
          </ac:picMkLst>
        </pc:picChg>
        <pc:cxnChg chg="add mod">
          <ac:chgData name="Tsagkaris Aristeidis (323)" userId="18e9a351-a4c5-4813-af78-ddfad89a841d" providerId="ADAL" clId="{A738C58B-D4AC-4778-8A14-5371C3B7096B}" dt="2020-09-22T14:58:38.574" v="164" actId="1076"/>
          <ac:cxnSpMkLst>
            <pc:docMk/>
            <pc:sldMk cId="4192477797" sldId="751"/>
            <ac:cxnSpMk id="5" creationId="{A0752204-B157-4386-B1AC-CAB8A89F8E67}"/>
          </ac:cxnSpMkLst>
        </pc:cxnChg>
        <pc:cxnChg chg="add mod">
          <ac:chgData name="Tsagkaris Aristeidis (323)" userId="18e9a351-a4c5-4813-af78-ddfad89a841d" providerId="ADAL" clId="{A738C58B-D4AC-4778-8A14-5371C3B7096B}" dt="2020-09-22T15:01:19.308" v="260" actId="14100"/>
          <ac:cxnSpMkLst>
            <pc:docMk/>
            <pc:sldMk cId="4192477797" sldId="751"/>
            <ac:cxnSpMk id="9" creationId="{DD73BDBD-C5E4-4925-A9C2-8676234F0D68}"/>
          </ac:cxnSpMkLst>
        </pc:cxnChg>
        <pc:cxnChg chg="add mod">
          <ac:chgData name="Tsagkaris Aristeidis (323)" userId="18e9a351-a4c5-4813-af78-ddfad89a841d" providerId="ADAL" clId="{A738C58B-D4AC-4778-8A14-5371C3B7096B}" dt="2020-09-22T15:01:26.340" v="262" actId="14100"/>
          <ac:cxnSpMkLst>
            <pc:docMk/>
            <pc:sldMk cId="4192477797" sldId="751"/>
            <ac:cxnSpMk id="12" creationId="{17ED622B-DD44-41B5-848D-BA0514B9B7CE}"/>
          </ac:cxnSpMkLst>
        </pc:cxnChg>
      </pc:sldChg>
      <pc:sldChg chg="addSp modSp">
        <pc:chgData name="Tsagkaris Aristeidis (323)" userId="18e9a351-a4c5-4813-af78-ddfad89a841d" providerId="ADAL" clId="{A738C58B-D4AC-4778-8A14-5371C3B7096B}" dt="2020-09-22T15:02:40.159" v="321" actId="20577"/>
        <pc:sldMkLst>
          <pc:docMk/>
          <pc:sldMk cId="334392200" sldId="752"/>
        </pc:sldMkLst>
        <pc:spChg chg="add mod">
          <ac:chgData name="Tsagkaris Aristeidis (323)" userId="18e9a351-a4c5-4813-af78-ddfad89a841d" providerId="ADAL" clId="{A738C58B-D4AC-4778-8A14-5371C3B7096B}" dt="2020-09-22T15:02:40.159" v="321" actId="20577"/>
          <ac:spMkLst>
            <pc:docMk/>
            <pc:sldMk cId="334392200" sldId="752"/>
            <ac:spMk id="3" creationId="{2DA5F3FB-E1A7-441D-A31A-ADF7F1E69D5E}"/>
          </ac:spMkLst>
        </pc:spChg>
      </pc:sldChg>
      <pc:sldChg chg="addSp modSp">
        <pc:chgData name="Tsagkaris Aristeidis (323)" userId="18e9a351-a4c5-4813-af78-ddfad89a841d" providerId="ADAL" clId="{A738C58B-D4AC-4778-8A14-5371C3B7096B}" dt="2020-09-22T15:08:01.369" v="373" actId="14100"/>
        <pc:sldMkLst>
          <pc:docMk/>
          <pc:sldMk cId="4139618614" sldId="753"/>
        </pc:sldMkLst>
        <pc:spChg chg="add mod">
          <ac:chgData name="Tsagkaris Aristeidis (323)" userId="18e9a351-a4c5-4813-af78-ddfad89a841d" providerId="ADAL" clId="{A738C58B-D4AC-4778-8A14-5371C3B7096B}" dt="2020-09-22T15:07:43.629" v="368" actId="313"/>
          <ac:spMkLst>
            <pc:docMk/>
            <pc:sldMk cId="4139618614" sldId="753"/>
            <ac:spMk id="4" creationId="{AB5811A5-B754-465E-AAD6-4865DA790F7A}"/>
          </ac:spMkLst>
        </pc:spChg>
        <pc:picChg chg="add mod">
          <ac:chgData name="Tsagkaris Aristeidis (323)" userId="18e9a351-a4c5-4813-af78-ddfad89a841d" providerId="ADAL" clId="{A738C58B-D4AC-4778-8A14-5371C3B7096B}" dt="2020-09-22T15:04:43.754" v="357" actId="1076"/>
          <ac:picMkLst>
            <pc:docMk/>
            <pc:sldMk cId="4139618614" sldId="753"/>
            <ac:picMk id="3" creationId="{BCA1278A-7039-4823-B96F-769FB271FB36}"/>
          </ac:picMkLst>
        </pc:picChg>
        <pc:cxnChg chg="add mod">
          <ac:chgData name="Tsagkaris Aristeidis (323)" userId="18e9a351-a4c5-4813-af78-ddfad89a841d" providerId="ADAL" clId="{A738C58B-D4AC-4778-8A14-5371C3B7096B}" dt="2020-09-22T15:08:01.369" v="373" actId="14100"/>
          <ac:cxnSpMkLst>
            <pc:docMk/>
            <pc:sldMk cId="4139618614" sldId="753"/>
            <ac:cxnSpMk id="5" creationId="{3486E6F4-EA14-42E0-86B9-2618118D0DC2}"/>
          </ac:cxnSpMkLst>
        </pc:cxnChg>
      </pc:sldChg>
      <pc:sldChg chg="addSp delSp modSp">
        <pc:chgData name="Tsagkaris Aristeidis (323)" userId="18e9a351-a4c5-4813-af78-ddfad89a841d" providerId="ADAL" clId="{A738C58B-D4AC-4778-8A14-5371C3B7096B}" dt="2020-09-22T15:08:43.905" v="398" actId="1076"/>
        <pc:sldMkLst>
          <pc:docMk/>
          <pc:sldMk cId="4237879795" sldId="754"/>
        </pc:sldMkLst>
        <pc:spChg chg="add del mod">
          <ac:chgData name="Tsagkaris Aristeidis (323)" userId="18e9a351-a4c5-4813-af78-ddfad89a841d" providerId="ADAL" clId="{A738C58B-D4AC-4778-8A14-5371C3B7096B}" dt="2020-09-22T15:04:46.872" v="358"/>
          <ac:spMkLst>
            <pc:docMk/>
            <pc:sldMk cId="4237879795" sldId="754"/>
            <ac:spMk id="3" creationId="{9C81B97C-472B-44E3-99CB-14C2778FBFEE}"/>
          </ac:spMkLst>
        </pc:spChg>
        <pc:spChg chg="add mod">
          <ac:chgData name="Tsagkaris Aristeidis (323)" userId="18e9a351-a4c5-4813-af78-ddfad89a841d" providerId="ADAL" clId="{A738C58B-D4AC-4778-8A14-5371C3B7096B}" dt="2020-09-22T15:08:43.905" v="398" actId="1076"/>
          <ac:spMkLst>
            <pc:docMk/>
            <pc:sldMk cId="4237879795" sldId="754"/>
            <ac:spMk id="6" creationId="{01D8ECB5-8DE0-42DB-A541-2D63708EF5A5}"/>
          </ac:spMkLst>
        </pc:spChg>
        <pc:picChg chg="mod">
          <ac:chgData name="Tsagkaris Aristeidis (323)" userId="18e9a351-a4c5-4813-af78-ddfad89a841d" providerId="ADAL" clId="{A738C58B-D4AC-4778-8A14-5371C3B7096B}" dt="2020-09-22T15:03:14.865" v="327" actId="1076"/>
          <ac:picMkLst>
            <pc:docMk/>
            <pc:sldMk cId="4237879795" sldId="754"/>
            <ac:picMk id="2" creationId="{052E93A7-5117-4347-BE2F-0EC7CD51DEEB}"/>
          </ac:picMkLst>
        </pc:picChg>
        <pc:picChg chg="add del mod modCrop">
          <ac:chgData name="Tsagkaris Aristeidis (323)" userId="18e9a351-a4c5-4813-af78-ddfad89a841d" providerId="ADAL" clId="{A738C58B-D4AC-4778-8A14-5371C3B7096B}" dt="2020-09-22T15:04:37.463" v="355"/>
          <ac:picMkLst>
            <pc:docMk/>
            <pc:sldMk cId="4237879795" sldId="754"/>
            <ac:picMk id="4" creationId="{8582CC7D-3956-4C2D-82BE-15952104CFAF}"/>
          </ac:picMkLst>
        </pc:picChg>
        <pc:cxnChg chg="add del">
          <ac:chgData name="Tsagkaris Aristeidis (323)" userId="18e9a351-a4c5-4813-af78-ddfad89a841d" providerId="ADAL" clId="{A738C58B-D4AC-4778-8A14-5371C3B7096B}" dt="2020-09-22T15:08:16.440" v="375" actId="478"/>
          <ac:cxnSpMkLst>
            <pc:docMk/>
            <pc:sldMk cId="4237879795" sldId="754"/>
            <ac:cxnSpMk id="5" creationId="{7B6B0693-6CB4-4072-9AD7-7D663C5E4970}"/>
          </ac:cxnSpMkLst>
        </pc:cxnChg>
      </pc:sldChg>
      <pc:sldChg chg="addSp modSp">
        <pc:chgData name="Tsagkaris Aristeidis (323)" userId="18e9a351-a4c5-4813-af78-ddfad89a841d" providerId="ADAL" clId="{A738C58B-D4AC-4778-8A14-5371C3B7096B}" dt="2020-09-22T15:10:34.279" v="440" actId="20577"/>
        <pc:sldMkLst>
          <pc:docMk/>
          <pc:sldMk cId="1936177317" sldId="755"/>
        </pc:sldMkLst>
        <pc:spChg chg="add mod">
          <ac:chgData name="Tsagkaris Aristeidis (323)" userId="18e9a351-a4c5-4813-af78-ddfad89a841d" providerId="ADAL" clId="{A738C58B-D4AC-4778-8A14-5371C3B7096B}" dt="2020-09-22T15:10:34.279" v="440" actId="20577"/>
          <ac:spMkLst>
            <pc:docMk/>
            <pc:sldMk cId="1936177317" sldId="755"/>
            <ac:spMk id="3" creationId="{A39948FA-185D-4CE8-9A2E-CBBA158A8FF5}"/>
          </ac:spMkLst>
        </pc:spChg>
        <pc:cxnChg chg="add mod">
          <ac:chgData name="Tsagkaris Aristeidis (323)" userId="18e9a351-a4c5-4813-af78-ddfad89a841d" providerId="ADAL" clId="{A738C58B-D4AC-4778-8A14-5371C3B7096B}" dt="2020-09-22T15:09:45.964" v="436" actId="14100"/>
          <ac:cxnSpMkLst>
            <pc:docMk/>
            <pc:sldMk cId="1936177317" sldId="755"/>
            <ac:cxnSpMk id="4" creationId="{2F4E4F2E-2B80-4DE6-BE4E-2FE11B786C56}"/>
          </ac:cxnSpMkLst>
        </pc:cxnChg>
      </pc:sldChg>
      <pc:sldChg chg="addSp modSp">
        <pc:chgData name="Tsagkaris Aristeidis (323)" userId="18e9a351-a4c5-4813-af78-ddfad89a841d" providerId="ADAL" clId="{A738C58B-D4AC-4778-8A14-5371C3B7096B}" dt="2020-09-22T15:10:50.207" v="492" actId="20577"/>
        <pc:sldMkLst>
          <pc:docMk/>
          <pc:sldMk cId="2106896984" sldId="756"/>
        </pc:sldMkLst>
        <pc:spChg chg="add mod">
          <ac:chgData name="Tsagkaris Aristeidis (323)" userId="18e9a351-a4c5-4813-af78-ddfad89a841d" providerId="ADAL" clId="{A738C58B-D4AC-4778-8A14-5371C3B7096B}" dt="2020-09-22T15:10:50.207" v="492" actId="20577"/>
          <ac:spMkLst>
            <pc:docMk/>
            <pc:sldMk cId="2106896984" sldId="756"/>
            <ac:spMk id="3" creationId="{9FEA3C39-7E5E-40DA-87A7-C1BA59A9BFCA}"/>
          </ac:spMkLst>
        </pc:spChg>
      </pc:sldChg>
      <pc:sldChg chg="addSp modSp">
        <pc:chgData name="Tsagkaris Aristeidis (323)" userId="18e9a351-a4c5-4813-af78-ddfad89a841d" providerId="ADAL" clId="{A738C58B-D4AC-4778-8A14-5371C3B7096B}" dt="2020-09-22T15:12:08" v="583" actId="20577"/>
        <pc:sldMkLst>
          <pc:docMk/>
          <pc:sldMk cId="409966259" sldId="757"/>
        </pc:sldMkLst>
        <pc:spChg chg="add mod">
          <ac:chgData name="Tsagkaris Aristeidis (323)" userId="18e9a351-a4c5-4813-af78-ddfad89a841d" providerId="ADAL" clId="{A738C58B-D4AC-4778-8A14-5371C3B7096B}" dt="2020-09-22T15:12:08" v="583" actId="20577"/>
          <ac:spMkLst>
            <pc:docMk/>
            <pc:sldMk cId="409966259" sldId="757"/>
            <ac:spMk id="3" creationId="{7553DA81-5129-4E6E-B7B0-8BEB316423ED}"/>
          </ac:spMkLst>
        </pc:spChg>
      </pc:sldChg>
      <pc:sldChg chg="addSp modSp">
        <pc:chgData name="Tsagkaris Aristeidis (323)" userId="18e9a351-a4c5-4813-af78-ddfad89a841d" providerId="ADAL" clId="{A738C58B-D4AC-4778-8A14-5371C3B7096B}" dt="2020-09-22T15:13:10.272" v="642" actId="14100"/>
        <pc:sldMkLst>
          <pc:docMk/>
          <pc:sldMk cId="4161469679" sldId="758"/>
        </pc:sldMkLst>
        <pc:spChg chg="add mod">
          <ac:chgData name="Tsagkaris Aristeidis (323)" userId="18e9a351-a4c5-4813-af78-ddfad89a841d" providerId="ADAL" clId="{A738C58B-D4AC-4778-8A14-5371C3B7096B}" dt="2020-09-22T15:13:10.272" v="642" actId="14100"/>
          <ac:spMkLst>
            <pc:docMk/>
            <pc:sldMk cId="4161469679" sldId="758"/>
            <ac:spMk id="3" creationId="{66385DDF-C8FC-4162-B2B1-4A3DB0B45AEA}"/>
          </ac:spMkLst>
        </pc:spChg>
      </pc:sldChg>
      <pc:sldChg chg="addSp modSp">
        <pc:chgData name="Tsagkaris Aristeidis (323)" userId="18e9a351-a4c5-4813-af78-ddfad89a841d" providerId="ADAL" clId="{A738C58B-D4AC-4778-8A14-5371C3B7096B}" dt="2020-09-22T15:13:42.033" v="660" actId="14100"/>
        <pc:sldMkLst>
          <pc:docMk/>
          <pc:sldMk cId="3180421646" sldId="759"/>
        </pc:sldMkLst>
        <pc:spChg chg="add mod">
          <ac:chgData name="Tsagkaris Aristeidis (323)" userId="18e9a351-a4c5-4813-af78-ddfad89a841d" providerId="ADAL" clId="{A738C58B-D4AC-4778-8A14-5371C3B7096B}" dt="2020-09-22T15:13:42.033" v="660" actId="14100"/>
          <ac:spMkLst>
            <pc:docMk/>
            <pc:sldMk cId="3180421646" sldId="759"/>
            <ac:spMk id="3" creationId="{41B94940-0641-4EE3-9479-285CCF3EE8C1}"/>
          </ac:spMkLst>
        </pc:spChg>
      </pc:sldChg>
      <pc:sldChg chg="addSp modSp">
        <pc:chgData name="Tsagkaris Aristeidis (323)" userId="18e9a351-a4c5-4813-af78-ddfad89a841d" providerId="ADAL" clId="{A738C58B-D4AC-4778-8A14-5371C3B7096B}" dt="2020-09-22T15:14:59.962" v="729" actId="1076"/>
        <pc:sldMkLst>
          <pc:docMk/>
          <pc:sldMk cId="3229276034" sldId="760"/>
        </pc:sldMkLst>
        <pc:spChg chg="add mod">
          <ac:chgData name="Tsagkaris Aristeidis (323)" userId="18e9a351-a4c5-4813-af78-ddfad89a841d" providerId="ADAL" clId="{A738C58B-D4AC-4778-8A14-5371C3B7096B}" dt="2020-09-22T15:14:59.962" v="729" actId="1076"/>
          <ac:spMkLst>
            <pc:docMk/>
            <pc:sldMk cId="3229276034" sldId="760"/>
            <ac:spMk id="3" creationId="{E510B7FC-D024-4C20-9AC7-33443BDA619F}"/>
          </ac:spMkLst>
        </pc:spChg>
        <pc:picChg chg="mod">
          <ac:chgData name="Tsagkaris Aristeidis (323)" userId="18e9a351-a4c5-4813-af78-ddfad89a841d" providerId="ADAL" clId="{A738C58B-D4AC-4778-8A14-5371C3B7096B}" dt="2020-09-22T15:14:50.354" v="726" actId="1076"/>
          <ac:picMkLst>
            <pc:docMk/>
            <pc:sldMk cId="3229276034" sldId="760"/>
            <ac:picMk id="2" creationId="{0F56A989-440E-46E9-AC9F-C21E52679697}"/>
          </ac:picMkLst>
        </pc:picChg>
      </pc:sldChg>
      <pc:sldChg chg="addSp modSp add">
        <pc:chgData name="Tsagkaris Aristeidis (323)" userId="18e9a351-a4c5-4813-af78-ddfad89a841d" providerId="ADAL" clId="{A738C58B-D4AC-4778-8A14-5371C3B7096B}" dt="2020-09-22T14:52:12.183" v="43" actId="1076"/>
        <pc:sldMkLst>
          <pc:docMk/>
          <pc:sldMk cId="4216551168" sldId="761"/>
        </pc:sldMkLst>
        <pc:spChg chg="add mod">
          <ac:chgData name="Tsagkaris Aristeidis (323)" userId="18e9a351-a4c5-4813-af78-ddfad89a841d" providerId="ADAL" clId="{A738C58B-D4AC-4778-8A14-5371C3B7096B}" dt="2020-09-22T14:52:12.183" v="43" actId="1076"/>
          <ac:spMkLst>
            <pc:docMk/>
            <pc:sldMk cId="4216551168" sldId="761"/>
            <ac:spMk id="3" creationId="{13E254AD-21ED-4505-BFF6-28958C78B26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EB4E0-8080-4FF8-8342-B0BDF9490C53}" type="datetimeFigureOut">
              <a:rPr lang="en-US" smtClean="0"/>
              <a:t>22-Sep-20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D2E50-7B1D-4DB2-9493-8890AB190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18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DB0D6-7AED-4DC5-869C-071500BB19E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0395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DB0D6-7AED-4DC5-869C-071500BB19E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180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DB0D6-7AED-4DC5-869C-071500BB19E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4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DB0D6-7AED-4DC5-869C-071500BB19E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773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DB0D6-7AED-4DC5-869C-071500BB19E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336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DB0D6-7AED-4DC5-869C-071500BB19E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470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DB0D6-7AED-4DC5-869C-071500BB19E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481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DB0D6-7AED-4DC5-869C-071500BB19E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680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DB0D6-7AED-4DC5-869C-071500BB19E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754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DB0D6-7AED-4DC5-869C-071500BB19E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006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DB0D6-7AED-4DC5-869C-071500BB19E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325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DB0D6-7AED-4DC5-869C-071500BB19E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542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DB0D6-7AED-4DC5-869C-071500BB19E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479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DB0D6-7AED-4DC5-869C-071500BB19E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465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DB0D6-7AED-4DC5-869C-071500BB19E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059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DB0D6-7AED-4DC5-869C-071500BB19E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789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7DDC6-F5C5-426F-981A-F9E48D1E3A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E4F4DF-81D6-48DB-84CA-F035DF55E5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2C08F-7F4D-41A1-BA4B-7CBC9116D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AF6F-29B7-4A87-942A-13A454FEF0CE}" type="datetimeFigureOut">
              <a:rPr lang="en-US" smtClean="0"/>
              <a:t>22-Sep-20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0DA5B-213A-4626-BFF2-8FD146257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35117-3B69-408A-BAE5-FFC422E37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1E03-6730-457E-B9F8-0FD546DAE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28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04FB1-AED2-422E-848F-C3B4E1A20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803DF8-4EBC-43F5-9200-4188BF671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45158-141C-4144-93F2-3C84D801F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AF6F-29B7-4A87-942A-13A454FEF0CE}" type="datetimeFigureOut">
              <a:rPr lang="en-US" smtClean="0"/>
              <a:t>22-Sep-20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D59F3-CCCF-462D-AF85-A3F23FFB6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03B67-2292-40EF-BD87-ACEB1813D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1E03-6730-457E-B9F8-0FD546DAE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9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5120D3-46DB-4B44-B7C1-B8954E0A7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66FEA-10B9-4F6C-8281-EBA54856F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EDB2F-02A0-4907-9C80-8E6DD3AAF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AF6F-29B7-4A87-942A-13A454FEF0CE}" type="datetimeFigureOut">
              <a:rPr lang="en-US" smtClean="0"/>
              <a:t>22-Sep-20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379EC-9BF1-449C-81B1-C9E397ED3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E10D-B169-427C-9D34-31770972C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1E03-6730-457E-B9F8-0FD546DAE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17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-2" y="2"/>
            <a:ext cx="12192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1" y="6608559"/>
            <a:ext cx="12192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971107" y="2196252"/>
            <a:ext cx="10363200" cy="2387600"/>
          </a:xfrm>
        </p:spPr>
        <p:txBody>
          <a:bodyPr anchor="b"/>
          <a:lstStyle>
            <a:lvl1pPr algn="ctr">
              <a:defRPr sz="6000" b="1">
                <a:solidFill>
                  <a:srgbClr val="E93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580707" y="4675927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pic>
        <p:nvPicPr>
          <p:cNvPr id="2" name="Picture 2" descr="ustav_logoUCT_FFBT_323UAP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5" y="341520"/>
            <a:ext cx="7485974" cy="91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708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22.09.2020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924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22-Sep-20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-2" y="2"/>
            <a:ext cx="12192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431371" y="400050"/>
            <a:ext cx="239183" cy="703536"/>
          </a:xfrm>
          <a:prstGeom prst="rect">
            <a:avLst/>
          </a:prstGeom>
          <a:solidFill>
            <a:srgbClr val="EE371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11273644" y="6443105"/>
            <a:ext cx="828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lang="cs-CZ" sz="12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6053A2-2E3D-49F1-872A-1EFF434DFC22}" type="slidenum">
              <a:rPr lang="cs-CZ" sz="1200" smtClean="0"/>
              <a:pPr/>
              <a:t>‹#›</a:t>
            </a:fld>
            <a:endParaRPr lang="cs-CZ" sz="1200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" y="6443105"/>
            <a:ext cx="1449960" cy="3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32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22.09.2020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326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22.09.2020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852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22.09.2020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846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22.09.2020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60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22.09.2020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44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D6B8E-1915-4E16-BBDF-CA3534C4A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DF9FD-595E-47B5-986D-2CFBFFDCD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B9420-4063-4E85-918F-B28A314AB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AF6F-29B7-4A87-942A-13A454FEF0CE}" type="datetimeFigureOut">
              <a:rPr lang="en-US" smtClean="0"/>
              <a:t>22-Sep-20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30FE0-AD57-4342-B2A2-9B1C5AC1E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27890-8FC3-4A92-8DF5-0119F9EE6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1E03-6730-457E-B9F8-0FD546DAE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39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22.09.2020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36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22.09.2020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4614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22.09.2020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272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22.09.2020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3297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-2" y="2"/>
            <a:ext cx="12192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1" y="6608559"/>
            <a:ext cx="12192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971107" y="2196252"/>
            <a:ext cx="10363200" cy="2387600"/>
          </a:xfrm>
        </p:spPr>
        <p:txBody>
          <a:bodyPr anchor="b"/>
          <a:lstStyle>
            <a:lvl1pPr algn="ctr">
              <a:defRPr sz="6000" b="1">
                <a:solidFill>
                  <a:srgbClr val="E93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580707" y="4675927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pic>
        <p:nvPicPr>
          <p:cNvPr id="2" name="Picture 2" descr="ustav_logoUCT_FFBT_323UAP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5" y="341520"/>
            <a:ext cx="7485974" cy="91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637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-2" y="2"/>
            <a:ext cx="12192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11273644" y="6443105"/>
            <a:ext cx="828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lang="cs-CZ" sz="12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6053A2-2E3D-49F1-872A-1EFF434DFC22}" type="slidenum">
              <a:rPr lang="cs-CZ" sz="1200" smtClean="0"/>
              <a:pPr/>
              <a:t>‹#›</a:t>
            </a:fld>
            <a:endParaRPr lang="cs-CZ" sz="1200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" y="6570921"/>
            <a:ext cx="1204863" cy="23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77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D7A10-56FD-407E-B035-B45DFD2EA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4E05C-383A-4A75-B4CE-330918CCA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AD5A5-A0FB-4F90-B55E-A4E2EC8CD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AF6F-29B7-4A87-942A-13A454FEF0CE}" type="datetimeFigureOut">
              <a:rPr lang="en-US" smtClean="0"/>
              <a:t>22-Sep-20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5FF7C-7FD3-4E32-B02B-8BE1F44D8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A0C18-8192-49E0-86B9-8C9B128DA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1E03-6730-457E-B9F8-0FD546DAE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14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CE7F2-E7F9-4FE0-8E07-A44AD4C6A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BFC24-C887-4109-9BA1-DAE81A995C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1809B-53F6-4FAF-8366-621ED3B45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16504-38D7-45FE-89C1-24CB9CF5E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AF6F-29B7-4A87-942A-13A454FEF0CE}" type="datetimeFigureOut">
              <a:rPr lang="en-US" smtClean="0"/>
              <a:t>22-Sep-20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E3342-8C43-4349-8B63-AF9A2B47B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30C848-41F4-4D3A-A5CC-F263FFB43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1E03-6730-457E-B9F8-0FD546DAE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93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7C767-E5DB-4F4C-B707-E1E5CA090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B258E-3964-4AE5-B9CA-D7DF15C1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70D32-8EB9-427E-A4D7-A27E73E0C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6C3F68-7370-43A9-B6E4-671B504DDB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C71EFF-1597-4319-A071-B92FD15D7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4B1C75-276A-4F0B-9ECC-35FB63824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AF6F-29B7-4A87-942A-13A454FEF0CE}" type="datetimeFigureOut">
              <a:rPr lang="en-US" smtClean="0"/>
              <a:t>22-Sep-20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6CDEC0-E163-4303-83B3-11CDE7E7C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2E31A5-AC3A-4E97-A448-CC926E92F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1E03-6730-457E-B9F8-0FD546DAE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68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57C48-1D29-4211-B8E1-98E31406A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A1D2A2-83C0-47E0-A89A-17C1E3624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AF6F-29B7-4A87-942A-13A454FEF0CE}" type="datetimeFigureOut">
              <a:rPr lang="en-US" smtClean="0"/>
              <a:t>22-Sep-20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EB0A3D-3D3E-4FF5-ABFA-5E4E8EDAB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57F2EE-3410-4165-9025-C3F144EF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1E03-6730-457E-B9F8-0FD546DAE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9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4BCC4A-27D0-476F-97D0-AAEEA2C4E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AF6F-29B7-4A87-942A-13A454FEF0CE}" type="datetimeFigureOut">
              <a:rPr lang="en-US" smtClean="0"/>
              <a:t>22-Sep-20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46B11C-E102-4B2F-96C3-8F31DF391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5E0FE-6DC5-4685-B011-7887893BC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1E03-6730-457E-B9F8-0FD546DAE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32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C165E-E456-45DE-BD44-2785ED469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BBD33-6071-4644-94BE-F33CC26FD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B6A407-1C86-4953-AB18-4866E2526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67776-64A7-4537-A046-17279969B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AF6F-29B7-4A87-942A-13A454FEF0CE}" type="datetimeFigureOut">
              <a:rPr lang="en-US" smtClean="0"/>
              <a:t>22-Sep-20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C2739-078E-49A7-8134-A8FA3E4D1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A01D4-734E-4AB8-8393-04ADD6A51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1E03-6730-457E-B9F8-0FD546DAE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38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C1BF8-C9C3-41A6-9538-85D19FFBA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E4DDB6-5299-48D7-B4CE-3B41B3904B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C11F65-4578-4293-AB75-947627793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216940-8B9F-43AC-8A3B-0E52CD62D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AF6F-29B7-4A87-942A-13A454FEF0CE}" type="datetimeFigureOut">
              <a:rPr lang="en-US" smtClean="0"/>
              <a:t>22-Sep-20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B16B68-8C13-4C5E-8544-7A9C7AA20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36E13-B77E-4D79-BADD-BA0111FF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1E03-6730-457E-B9F8-0FD546DAE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8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30009D-59C0-442B-B748-FA26F7B0E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CEF9C-3009-46D6-B67D-D366B3583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D6674-F492-4682-9A84-DEF8E2BF1F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4AF6F-29B7-4A87-942A-13A454FEF0CE}" type="datetimeFigureOut">
              <a:rPr lang="en-US" smtClean="0"/>
              <a:t>22-Sep-20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410FB-78A5-42C6-8D22-3A8E26A36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1D6BE-D76B-4552-9DB5-A6E850AE5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91E03-6730-457E-B9F8-0FD546DAE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2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7081D-E8E7-4222-ABB3-0A2A93151179}" type="datetimeFigureOut">
              <a:rPr lang="cs-CZ" smtClean="0"/>
              <a:t>22.09.2020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69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2"/>
          <p:cNvSpPr txBox="1">
            <a:spLocks noChangeArrowheads="1"/>
          </p:cNvSpPr>
          <p:nvPr/>
        </p:nvSpPr>
        <p:spPr bwMode="auto">
          <a:xfrm>
            <a:off x="141091" y="1488725"/>
            <a:ext cx="11286418" cy="517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989" tIns="71993" rIns="107989" bIns="71993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10000"/>
              </a:spcBef>
            </a:pPr>
            <a:r>
              <a:rPr lang="cs-CZ" altLang="cs-CZ" sz="1600" dirty="0">
                <a:latin typeface="+mn-lt"/>
              </a:rPr>
              <a:t>| </a:t>
            </a:r>
            <a:r>
              <a:rPr lang="en-US" altLang="cs-CZ" sz="1600" dirty="0">
                <a:latin typeface="+mn-lt"/>
              </a:rPr>
              <a:t>LABORATORY OF INSTRUMENTAL METHODS IN FOOD ANALYSIS</a:t>
            </a:r>
            <a:r>
              <a:rPr lang="cs-CZ" altLang="cs-CZ" sz="1600" dirty="0">
                <a:latin typeface="+mn-lt"/>
              </a:rPr>
              <a:t>|</a:t>
            </a:r>
          </a:p>
          <a:p>
            <a:pPr>
              <a:spcBef>
                <a:spcPct val="10000"/>
              </a:spcBef>
            </a:pPr>
            <a:r>
              <a:rPr lang="cs-CZ" altLang="cs-CZ" sz="1600" dirty="0">
                <a:latin typeface="+mn-lt"/>
              </a:rPr>
              <a:t>| </a:t>
            </a:r>
            <a:r>
              <a:rPr lang="en-US" altLang="cs-CZ" sz="1600" dirty="0">
                <a:latin typeface="+mn-lt"/>
              </a:rPr>
              <a:t>Winter</a:t>
            </a:r>
            <a:r>
              <a:rPr lang="cs-CZ" altLang="cs-CZ" sz="1600" dirty="0">
                <a:latin typeface="+mn-lt"/>
              </a:rPr>
              <a:t> </a:t>
            </a:r>
            <a:r>
              <a:rPr lang="cs-CZ" altLang="cs-CZ" sz="1600" dirty="0" err="1">
                <a:latin typeface="+mn-lt"/>
              </a:rPr>
              <a:t>semester</a:t>
            </a:r>
            <a:r>
              <a:rPr lang="cs-CZ" altLang="cs-CZ" sz="1600" dirty="0">
                <a:latin typeface="+mn-lt"/>
              </a:rPr>
              <a:t> 20</a:t>
            </a:r>
            <a:r>
              <a:rPr lang="en-US" altLang="cs-CZ" sz="1600" dirty="0">
                <a:latin typeface="+mn-lt"/>
              </a:rPr>
              <a:t>20</a:t>
            </a:r>
            <a:r>
              <a:rPr lang="cs-CZ" altLang="cs-CZ" sz="1600" dirty="0">
                <a:latin typeface="+mn-lt"/>
              </a:rPr>
              <a:t>/202</a:t>
            </a:r>
            <a:r>
              <a:rPr lang="en-US" altLang="cs-CZ" sz="1600" dirty="0">
                <a:latin typeface="+mn-lt"/>
              </a:rPr>
              <a:t>1</a:t>
            </a:r>
            <a:r>
              <a:rPr lang="cs-CZ" altLang="cs-CZ" sz="1600" dirty="0">
                <a:latin typeface="+mn-lt"/>
              </a:rPr>
              <a:t>|</a:t>
            </a:r>
          </a:p>
          <a:p>
            <a:pPr eaLnBrk="1" hangingPunct="1">
              <a:spcBef>
                <a:spcPct val="50000"/>
              </a:spcBef>
            </a:pPr>
            <a:endParaRPr lang="cs-CZ" altLang="cs-CZ" sz="3200" dirty="0">
              <a:solidFill>
                <a:srgbClr val="FF0000"/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cs-CZ" sz="3200" dirty="0">
                <a:solidFill>
                  <a:srgbClr val="FF0000"/>
                </a:solidFill>
                <a:latin typeface="+mn-lt"/>
              </a:rPr>
              <a:t>Lab exercise</a:t>
            </a:r>
            <a:endParaRPr lang="cs-CZ" altLang="cs-CZ" sz="3200" dirty="0">
              <a:solidFill>
                <a:srgbClr val="FF0000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en-US" sz="3200" dirty="0">
                <a:latin typeface="+mn-lt"/>
              </a:rPr>
              <a:t>Coupling bioanalytical assays to smartphone-based devices in food analysis</a:t>
            </a:r>
          </a:p>
          <a:p>
            <a:pPr>
              <a:spcBef>
                <a:spcPct val="50000"/>
              </a:spcBef>
            </a:pPr>
            <a:r>
              <a:rPr lang="en-US" altLang="cs-CZ" dirty="0">
                <a:latin typeface="+mn-lt"/>
              </a:rPr>
              <a:t>Part C. CAD design and 3D-printing </a:t>
            </a:r>
            <a:endParaRPr lang="cs-CZ" altLang="cs-CZ" dirty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en-US" altLang="cs-CZ" b="0" i="1" dirty="0">
                <a:latin typeface="+mn-lt"/>
              </a:rPr>
              <a:t>Aris Tsagkaris M.Sc., Ph.D.</a:t>
            </a:r>
            <a:endParaRPr lang="cs-CZ" altLang="cs-CZ" b="0" i="1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endParaRPr lang="en-US" altLang="cs-CZ" sz="32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576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2E93A7-5117-4347-BE2F-0EC7CD51D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00" y="365125"/>
            <a:ext cx="10388600" cy="64928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1D8ECB5-8DE0-42DB-A541-2D63708EF5A5}"/>
              </a:ext>
            </a:extLst>
          </p:cNvPr>
          <p:cNvSpPr/>
          <p:nvPr/>
        </p:nvSpPr>
        <p:spPr>
          <a:xfrm>
            <a:off x="1399230" y="5352903"/>
            <a:ext cx="48552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Helvetica-Light"/>
              </a:rPr>
              <a:t>10) Choose “wireframe” view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37879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8180CE-DBA2-4742-A9BC-35E7EBB3F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460" y="774700"/>
            <a:ext cx="9286240" cy="58039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9948FA-185D-4CE8-9A2E-CBBA158A8FF5}"/>
              </a:ext>
            </a:extLst>
          </p:cNvPr>
          <p:cNvSpPr/>
          <p:nvPr/>
        </p:nvSpPr>
        <p:spPr>
          <a:xfrm>
            <a:off x="5021679" y="1969623"/>
            <a:ext cx="48552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Helvetica-Light"/>
              </a:rPr>
              <a:t>11) Extrude the channel </a:t>
            </a:r>
            <a:endParaRPr lang="en-US" sz="2400" b="1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F4E4F2E-2B80-4DE6-BE4E-2FE11B786C56}"/>
              </a:ext>
            </a:extLst>
          </p:cNvPr>
          <p:cNvCxnSpPr>
            <a:cxnSpLocks/>
          </p:cNvCxnSpPr>
          <p:nvPr/>
        </p:nvCxnSpPr>
        <p:spPr>
          <a:xfrm flipH="1" flipV="1">
            <a:off x="3108960" y="1472184"/>
            <a:ext cx="2523744" cy="22044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177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CA8DBD-226F-4BD7-866E-BAF759233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700" y="377824"/>
            <a:ext cx="8864600" cy="55403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FEA3C39-7E5E-40DA-87A7-C1BA59A9BFCA}"/>
              </a:ext>
            </a:extLst>
          </p:cNvPr>
          <p:cNvSpPr/>
          <p:nvPr/>
        </p:nvSpPr>
        <p:spPr>
          <a:xfrm>
            <a:off x="6777327" y="4173327"/>
            <a:ext cx="48552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Helvetica-Light"/>
              </a:rPr>
              <a:t>12) Open “holes” using the extruding tool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06896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02E498-3AB0-4EB7-B546-98F792912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240" y="635000"/>
            <a:ext cx="9408160" cy="58801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53DA81-5129-4E6E-B7B0-8BEB316423ED}"/>
              </a:ext>
            </a:extLst>
          </p:cNvPr>
          <p:cNvSpPr/>
          <p:nvPr/>
        </p:nvSpPr>
        <p:spPr>
          <a:xfrm>
            <a:off x="1912719" y="4475079"/>
            <a:ext cx="48552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Helvetica-Light"/>
              </a:rPr>
              <a:t>13) Design three circles with the same circle center – 5 mm, 2.5 mm &amp; 1 mm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9966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BA12D3-275C-41B9-B815-365F7E9F6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020" y="609600"/>
            <a:ext cx="9022080" cy="5638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6385DDF-C8FC-4162-B2B1-4A3DB0B45AEA}"/>
              </a:ext>
            </a:extLst>
          </p:cNvPr>
          <p:cNvSpPr/>
          <p:nvPr/>
        </p:nvSpPr>
        <p:spPr>
          <a:xfrm>
            <a:off x="3668366" y="1759311"/>
            <a:ext cx="5439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Helvetica-Light"/>
              </a:rPr>
              <a:t>14) Extrude the “big circle” (- 4 mm)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61469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569BF4-2831-456C-8EC2-C965F96D7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20" y="546100"/>
            <a:ext cx="9225280" cy="5765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B94940-0641-4EE3-9479-285CCF3EE8C1}"/>
              </a:ext>
            </a:extLst>
          </p:cNvPr>
          <p:cNvSpPr/>
          <p:nvPr/>
        </p:nvSpPr>
        <p:spPr>
          <a:xfrm>
            <a:off x="3668366" y="1759311"/>
            <a:ext cx="6079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Helvetica-Light"/>
              </a:rPr>
              <a:t>15) Extrude the “small circle” (- 9.5 mm)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80421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56A989-440E-46E9-AC9F-C21E52679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012" y="698500"/>
            <a:ext cx="9022080" cy="5638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10B7FC-D024-4C20-9AC7-33443BDA619F}"/>
              </a:ext>
            </a:extLst>
          </p:cNvPr>
          <p:cNvSpPr/>
          <p:nvPr/>
        </p:nvSpPr>
        <p:spPr>
          <a:xfrm>
            <a:off x="7689899" y="4868271"/>
            <a:ext cx="35206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Helvetica-Light"/>
              </a:rPr>
              <a:t>16) Transform to .</a:t>
            </a:r>
            <a:r>
              <a:rPr lang="en-US" sz="2400" b="1" dirty="0" err="1">
                <a:latin typeface="Helvetica-Light"/>
              </a:rPr>
              <a:t>stl</a:t>
            </a:r>
            <a:r>
              <a:rPr lang="en-US" sz="2400" b="1" dirty="0">
                <a:latin typeface="Helvetica-Light"/>
              </a:rPr>
              <a:t> and load to printer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2927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2EA7A79-FCDF-40CE-B0DA-F1B37DE00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70" y="244736"/>
            <a:ext cx="10572259" cy="63685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070129-BA06-4E66-A26D-D4A2AA6CE2BA}"/>
              </a:ext>
            </a:extLst>
          </p:cNvPr>
          <p:cNvSpPr txBox="1"/>
          <p:nvPr/>
        </p:nvSpPr>
        <p:spPr>
          <a:xfrm>
            <a:off x="7187184" y="1267444"/>
            <a:ext cx="310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FIRST SCREEN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721EE7-DF33-4D9E-B042-DB2306CE30BD}"/>
              </a:ext>
            </a:extLst>
          </p:cNvPr>
          <p:cNvSpPr txBox="1"/>
          <p:nvPr/>
        </p:nvSpPr>
        <p:spPr>
          <a:xfrm>
            <a:off x="809870" y="3194595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0) Download fusion360 software and register using your university </a:t>
            </a:r>
            <a:r>
              <a:rPr lang="en-US" sz="2400" b="1" dirty="0" err="1"/>
              <a:t>accoumt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00217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56A989-440E-46E9-AC9F-C21E52679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020" y="698500"/>
            <a:ext cx="9022080" cy="5638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E254AD-21ED-4505-BFF6-28958C78B26A}"/>
              </a:ext>
            </a:extLst>
          </p:cNvPr>
          <p:cNvSpPr txBox="1"/>
          <p:nvPr/>
        </p:nvSpPr>
        <p:spPr>
          <a:xfrm>
            <a:off x="8147304" y="4970764"/>
            <a:ext cx="310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DESIGNED DEVICE</a:t>
            </a:r>
          </a:p>
        </p:txBody>
      </p:sp>
    </p:spTree>
    <p:extLst>
      <p:ext uri="{BB962C8B-B14F-4D97-AF65-F5344CB8AC3E}">
        <p14:creationId xmlns:p14="http://schemas.microsoft.com/office/powerpoint/2010/main" val="4216551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AB4353-488E-4546-9096-BF74DB09B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57200"/>
            <a:ext cx="9906000" cy="5943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A035F9-A7B0-4237-8207-AB5F11CACD0E}"/>
              </a:ext>
            </a:extLst>
          </p:cNvPr>
          <p:cNvSpPr txBox="1"/>
          <p:nvPr/>
        </p:nvSpPr>
        <p:spPr>
          <a:xfrm>
            <a:off x="1783080" y="2828835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1) Select rectangle tool</a:t>
            </a:r>
          </a:p>
          <a:p>
            <a:r>
              <a:rPr lang="en-US" sz="2400" b="1" dirty="0"/>
              <a:t>The orthogonal axes will appear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567871A-FAA1-441F-852B-483BB5FC27D6}"/>
              </a:ext>
            </a:extLst>
          </p:cNvPr>
          <p:cNvCxnSpPr/>
          <p:nvPr/>
        </p:nvCxnSpPr>
        <p:spPr>
          <a:xfrm flipH="1" flipV="1">
            <a:off x="2734056" y="1243584"/>
            <a:ext cx="146304" cy="15852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190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423370-397D-4365-B674-7FE9B9556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525" y="320467"/>
            <a:ext cx="10341257" cy="6217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0BFA10-0098-4803-87EF-8C8C55F190C2}"/>
              </a:ext>
            </a:extLst>
          </p:cNvPr>
          <p:cNvSpPr txBox="1"/>
          <p:nvPr/>
        </p:nvSpPr>
        <p:spPr>
          <a:xfrm>
            <a:off x="1783080" y="2828835"/>
            <a:ext cx="3867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2) Set rectangle dimensions</a:t>
            </a:r>
          </a:p>
        </p:txBody>
      </p:sp>
    </p:spTree>
    <p:extLst>
      <p:ext uri="{BB962C8B-B14F-4D97-AF65-F5344CB8AC3E}">
        <p14:creationId xmlns:p14="http://schemas.microsoft.com/office/powerpoint/2010/main" val="1021043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3AF4DB-A1F6-4235-AAEB-C69DFA273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899" y="190500"/>
            <a:ext cx="10301083" cy="61929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D6C299-44D8-4AD4-889A-4136B3127B35}"/>
              </a:ext>
            </a:extLst>
          </p:cNvPr>
          <p:cNvSpPr txBox="1"/>
          <p:nvPr/>
        </p:nvSpPr>
        <p:spPr>
          <a:xfrm>
            <a:off x="1261872" y="2682531"/>
            <a:ext cx="334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3) Select Extrusion tool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78522FE-2E37-4265-99A6-2CDC450201ED}"/>
              </a:ext>
            </a:extLst>
          </p:cNvPr>
          <p:cNvCxnSpPr/>
          <p:nvPr/>
        </p:nvCxnSpPr>
        <p:spPr>
          <a:xfrm flipH="1" flipV="1">
            <a:off x="2112264" y="1097280"/>
            <a:ext cx="146304" cy="15852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1647E73-C191-464C-B5DD-33FEBCA4A1CC}"/>
              </a:ext>
            </a:extLst>
          </p:cNvPr>
          <p:cNvSpPr txBox="1"/>
          <p:nvPr/>
        </p:nvSpPr>
        <p:spPr>
          <a:xfrm>
            <a:off x="7037832" y="4014507"/>
            <a:ext cx="387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4) Set the thickness (in mm)</a:t>
            </a:r>
          </a:p>
        </p:txBody>
      </p:sp>
    </p:spTree>
    <p:extLst>
      <p:ext uri="{BB962C8B-B14F-4D97-AF65-F5344CB8AC3E}">
        <p14:creationId xmlns:p14="http://schemas.microsoft.com/office/powerpoint/2010/main" val="671371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1C6590-2AC4-4353-AEA7-431137D5E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754" y="447134"/>
            <a:ext cx="9890491" cy="59637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B55888-2DFA-4459-89CB-53CCFD57EFE9}"/>
              </a:ext>
            </a:extLst>
          </p:cNvPr>
          <p:cNvSpPr txBox="1"/>
          <p:nvPr/>
        </p:nvSpPr>
        <p:spPr>
          <a:xfrm>
            <a:off x="2606040" y="1362456"/>
            <a:ext cx="8567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5) </a:t>
            </a:r>
            <a:r>
              <a:rPr lang="en-US" sz="2200" b="1" dirty="0">
                <a:latin typeface="Helvetica-Light"/>
              </a:rPr>
              <a:t>Select Working view (Click on TOP to in this case)</a:t>
            </a:r>
            <a:endParaRPr lang="en-US" sz="2200" b="1" dirty="0"/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0752204-B157-4386-B1AC-CAB8A89F8E67}"/>
              </a:ext>
            </a:extLst>
          </p:cNvPr>
          <p:cNvCxnSpPr>
            <a:cxnSpLocks/>
          </p:cNvCxnSpPr>
          <p:nvPr/>
        </p:nvCxnSpPr>
        <p:spPr>
          <a:xfrm>
            <a:off x="9317736" y="1362456"/>
            <a:ext cx="896112" cy="1005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ADAFE53-6927-4DD0-95E9-9786924A34A4}"/>
              </a:ext>
            </a:extLst>
          </p:cNvPr>
          <p:cNvSpPr/>
          <p:nvPr/>
        </p:nvSpPr>
        <p:spPr>
          <a:xfrm>
            <a:off x="7495231" y="5328397"/>
            <a:ext cx="3797610" cy="1204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Helvetica-Light"/>
              </a:rPr>
              <a:t>6) Select a Sketch tool and select the working plane</a:t>
            </a:r>
            <a:endParaRPr lang="en-US" sz="2400" b="1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D73BDBD-C5E4-4925-A9C2-8676234F0D68}"/>
              </a:ext>
            </a:extLst>
          </p:cNvPr>
          <p:cNvCxnSpPr>
            <a:cxnSpLocks/>
          </p:cNvCxnSpPr>
          <p:nvPr/>
        </p:nvCxnSpPr>
        <p:spPr>
          <a:xfrm flipH="1" flipV="1">
            <a:off x="4517137" y="996697"/>
            <a:ext cx="3264407" cy="41879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5258DE2-6C8A-462B-8EFA-C36E7729207F}"/>
              </a:ext>
            </a:extLst>
          </p:cNvPr>
          <p:cNvSpPr/>
          <p:nvPr/>
        </p:nvSpPr>
        <p:spPr>
          <a:xfrm>
            <a:off x="707235" y="2985664"/>
            <a:ext cx="37976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Helvetica-Light"/>
              </a:rPr>
              <a:t>7) Select the circular tool and sketch two circles with same diameter</a:t>
            </a:r>
            <a:endParaRPr lang="en-US" sz="2400" b="1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7ED622B-DD44-41B5-848D-BA0514B9B7CE}"/>
              </a:ext>
            </a:extLst>
          </p:cNvPr>
          <p:cNvCxnSpPr>
            <a:cxnSpLocks/>
          </p:cNvCxnSpPr>
          <p:nvPr/>
        </p:nvCxnSpPr>
        <p:spPr>
          <a:xfrm flipV="1">
            <a:off x="2540339" y="1133856"/>
            <a:ext cx="0" cy="1600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477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230E0A-54CF-4E09-B45D-C87B703FD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276" y="349250"/>
            <a:ext cx="10255659" cy="6159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A5F3FB-E1A7-441D-A31A-ADF7F1E69D5E}"/>
              </a:ext>
            </a:extLst>
          </p:cNvPr>
          <p:cNvSpPr/>
          <p:nvPr/>
        </p:nvSpPr>
        <p:spPr>
          <a:xfrm>
            <a:off x="8394390" y="2464456"/>
            <a:ext cx="3797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Helvetica-Light"/>
              </a:rPr>
              <a:t>8) Create a channel using the rectangle tool (see step 1)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4392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A1EA2E-AEDE-46BE-99F8-BDA95FE03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179" y="1016000"/>
            <a:ext cx="8942604" cy="5397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A1278A-7039-4823-B96F-769FB271FB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444" t="11067" b="74266"/>
          <a:stretch/>
        </p:blipFill>
        <p:spPr>
          <a:xfrm>
            <a:off x="9796999" y="1650640"/>
            <a:ext cx="938784" cy="10058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5811A5-B754-465E-AAD6-4865DA790F7A}"/>
              </a:ext>
            </a:extLst>
          </p:cNvPr>
          <p:cNvSpPr/>
          <p:nvPr/>
        </p:nvSpPr>
        <p:spPr>
          <a:xfrm>
            <a:off x="7333686" y="5380335"/>
            <a:ext cx="3797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Helvetica-Light"/>
              </a:rPr>
              <a:t>9) Choose “home”</a:t>
            </a:r>
            <a:endParaRPr lang="en-US" sz="2400" b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486E6F4-EA14-42E0-86B9-2618118D0DC2}"/>
              </a:ext>
            </a:extLst>
          </p:cNvPr>
          <p:cNvCxnSpPr>
            <a:cxnSpLocks/>
          </p:cNvCxnSpPr>
          <p:nvPr/>
        </p:nvCxnSpPr>
        <p:spPr>
          <a:xfrm flipV="1">
            <a:off x="9491234" y="2020824"/>
            <a:ext cx="457438" cy="34514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6186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F624EC29F6756438FD23357A2175624" ma:contentTypeVersion="13" ma:contentTypeDescription="Vytvoří nový dokument" ma:contentTypeScope="" ma:versionID="21eedf1d34210b33f9fd2821fdbe5ae6">
  <xsd:schema xmlns:xsd="http://www.w3.org/2001/XMLSchema" xmlns:xs="http://www.w3.org/2001/XMLSchema" xmlns:p="http://schemas.microsoft.com/office/2006/metadata/properties" xmlns:ns3="7f4f5e5a-7a41-4668-aad3-9c216d86ff00" xmlns:ns4="ddbb36e1-7deb-4c0f-b3f4-a9bae245eb56" targetNamespace="http://schemas.microsoft.com/office/2006/metadata/properties" ma:root="true" ma:fieldsID="3c1ce86ea725b046a5e3bf7494571bc2" ns3:_="" ns4:_="">
    <xsd:import namespace="7f4f5e5a-7a41-4668-aad3-9c216d86ff00"/>
    <xsd:import namespace="ddbb36e1-7deb-4c0f-b3f4-a9bae245eb5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4f5e5a-7a41-4668-aad3-9c216d86ff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bb36e1-7deb-4c0f-b3f4-a9bae245eb5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A1884E-FAD1-45E1-B70E-A8A1875827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A924E8-81B4-4539-A27A-BDD03F18B6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4f5e5a-7a41-4668-aad3-9c216d86ff00"/>
    <ds:schemaRef ds:uri="ddbb36e1-7deb-4c0f-b3f4-a9bae245eb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ECAED3-27AB-4141-A686-B5BA43EB131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dbb36e1-7deb-4c0f-b3f4-a9bae245eb56"/>
    <ds:schemaRef ds:uri="7f4f5e5a-7a41-4668-aad3-9c216d86ff0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238</Words>
  <Application>Microsoft Office PowerPoint</Application>
  <PresentationFormat>Widescreen</PresentationFormat>
  <Paragraphs>43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Helvetica-Light</vt:lpstr>
      <vt:lpstr>Office Theme</vt:lpstr>
      <vt:lpstr>Motiv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Tsagkaris Aristeidis (323)</dc:creator>
  <cp:lastModifiedBy>Tsagkaris Aristeidis (323)</cp:lastModifiedBy>
  <cp:revision>7</cp:revision>
  <dcterms:created xsi:type="dcterms:W3CDTF">2020-09-17T11:53:01Z</dcterms:created>
  <dcterms:modified xsi:type="dcterms:W3CDTF">2020-09-22T15:17:04Z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0x0101002F624EC29F6756438FD23357A2175624</vt:lpwstr>
  </property>
</Properties>
</file>