
<file path=[Content_Types].xml><?xml version="1.0" encoding="utf-8"?>
<Types xmlns="http://schemas.openxmlformats.org/package/2006/content-types">
  <Default Extension="tmp" ContentType="image/p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2" r:id="rId4"/>
    <p:sldId id="257" r:id="rId5"/>
    <p:sldId id="258" r:id="rId6"/>
    <p:sldId id="259" r:id="rId7"/>
    <p:sldId id="263" r:id="rId8"/>
    <p:sldId id="260" r:id="rId9"/>
    <p:sldId id="264" r:id="rId10"/>
    <p:sldId id="261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04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31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83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7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00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25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3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86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58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93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56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5796F-03EC-4835-A679-4B9AD010BD7F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F629D-E434-437B-9F51-7E46B9CBAB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751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Uranium </a:t>
            </a:r>
            <a:r>
              <a:rPr lang="cs-CZ" dirty="0" err="1" smtClean="0"/>
              <a:t>enrichment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TWR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897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216" y="472160"/>
            <a:ext cx="8014121" cy="601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9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96" y="569267"/>
            <a:ext cx="2972215" cy="3143689"/>
          </a:xfrm>
          <a:prstGeom prst="rect">
            <a:avLst/>
          </a:prstGeom>
        </p:spPr>
      </p:pic>
      <p:pic>
        <p:nvPicPr>
          <p:cNvPr id="3" name="Obrázek 2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361" y="569267"/>
            <a:ext cx="3038899" cy="507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255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69" y="-65903"/>
            <a:ext cx="3100192" cy="6858000"/>
          </a:xfrm>
          <a:prstGeom prst="rect">
            <a:avLst/>
          </a:prstGeom>
        </p:spPr>
      </p:pic>
      <p:pic>
        <p:nvPicPr>
          <p:cNvPr id="3" name="Obrázek 2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156" y="2514472"/>
            <a:ext cx="1695687" cy="182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304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119" y="0"/>
            <a:ext cx="72697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09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18" y="1010847"/>
            <a:ext cx="4353176" cy="4676832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367309"/>
              </p:ext>
            </p:extLst>
          </p:nvPr>
        </p:nvGraphicFramePr>
        <p:xfrm>
          <a:off x="0" y="0"/>
          <a:ext cx="3184240" cy="1506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r:id="rId4" imgW="1066800" imgH="508000" progId="Equation.3">
                  <p:embed/>
                </p:oleObj>
              </mc:Choice>
              <mc:Fallback>
                <p:oleObj r:id="rId4" imgW="1066800" imgH="508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184240" cy="1506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211671"/>
              </p:ext>
            </p:extLst>
          </p:nvPr>
        </p:nvGraphicFramePr>
        <p:xfrm>
          <a:off x="8074081" y="283336"/>
          <a:ext cx="3947409" cy="1195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r:id="rId6" imgW="1663700" imgH="508000" progId="Equation.3">
                  <p:embed/>
                </p:oleObj>
              </mc:Choice>
              <mc:Fallback>
                <p:oleObj r:id="rId6" imgW="16637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4081" y="283336"/>
                        <a:ext cx="3947409" cy="11955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67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632" y="1028153"/>
            <a:ext cx="9374736" cy="4801694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996775"/>
              </p:ext>
            </p:extLst>
          </p:nvPr>
        </p:nvGraphicFramePr>
        <p:xfrm>
          <a:off x="0" y="0"/>
          <a:ext cx="2218954" cy="112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r:id="rId4" imgW="965200" imgH="482600" progId="Equation.3">
                  <p:embed/>
                </p:oleObj>
              </mc:Choice>
              <mc:Fallback>
                <p:oleObj r:id="rId4" imgW="965200" imgH="482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18954" cy="1120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697069"/>
              </p:ext>
            </p:extLst>
          </p:nvPr>
        </p:nvGraphicFramePr>
        <p:xfrm>
          <a:off x="9109199" y="5537916"/>
          <a:ext cx="2629223" cy="98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6" imgW="1193800" imgH="444500" progId="Equation.3">
                  <p:embed/>
                </p:oleObj>
              </mc:Choice>
              <mc:Fallback>
                <p:oleObj r:id="rId6" imgW="11938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9199" y="5537916"/>
                        <a:ext cx="2629223" cy="988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466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53849" y="256436"/>
            <a:ext cx="4838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atomic</a:t>
            </a:r>
            <a:r>
              <a:rPr lang="cs-CZ" dirty="0"/>
              <a:t> </a:t>
            </a:r>
            <a:r>
              <a:rPr lang="cs-CZ" dirty="0" err="1"/>
              <a:t>vapor</a:t>
            </a:r>
            <a:r>
              <a:rPr lang="cs-CZ" dirty="0"/>
              <a:t> laser isotope </a:t>
            </a:r>
            <a:r>
              <a:rPr lang="cs-CZ" dirty="0" err="1"/>
              <a:t>separation</a:t>
            </a:r>
            <a:r>
              <a:rPr lang="cs-CZ" dirty="0"/>
              <a:t> (AVLIS)).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960" y="978794"/>
            <a:ext cx="6639842" cy="457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9358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0" y="1231900"/>
            <a:ext cx="4445000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8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051" y="1081825"/>
            <a:ext cx="6145002" cy="462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8537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12</Words>
  <Application>Microsoft Office PowerPoint</Application>
  <PresentationFormat>Vlastní</PresentationFormat>
  <Paragraphs>2</Paragraphs>
  <Slides>10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Motiv Office</vt:lpstr>
      <vt:lpstr>Equation.3</vt:lpstr>
      <vt:lpstr>Uranium enrichment TWR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Uranium enrichment TWR</dc:title>
  <dc:creator>Petr</dc:creator>
  <cp:lastModifiedBy>Sajdl Petr</cp:lastModifiedBy>
  <cp:revision>9</cp:revision>
  <dcterms:created xsi:type="dcterms:W3CDTF">2016-05-04T14:39:26Z</dcterms:created>
  <dcterms:modified xsi:type="dcterms:W3CDTF">2025-11-24T22:55:14Z</dcterms:modified>
</cp:coreProperties>
</file>