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CDC95-F9EB-42AD-BC91-FCF4675180D3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59A3E-63D6-460C-9ABC-3D14BF82CA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51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C4H8O2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9A3E-63D6-460C-9ABC-3D14BF82CA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4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9A3E-63D6-460C-9ABC-3D14BF82CA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C5H7O2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9A3E-63D6-460C-9ABC-3D14BF82CA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9A3E-63D6-460C-9ABC-3D14BF82CA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9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9A3E-63D6-460C-9ABC-3D14BF82CA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7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84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29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82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27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3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35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31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55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FCC1-FC65-4E70-98A0-FAA9D399BDE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EBFB-116F-4B83-B27D-68854B7A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25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cs-CZ" dirty="0" smtClean="0"/>
              <a:t>Kombinace IČ + NMR</a:t>
            </a:r>
            <a:br>
              <a:rPr lang="cs-CZ" dirty="0" smtClean="0"/>
            </a:br>
            <a:r>
              <a:rPr lang="cs-CZ" dirty="0" smtClean="0"/>
              <a:t>k procvičení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3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ondakm\Documents\Prace\Pedagogika 2006 ZS\spektra\01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52387"/>
            <a:ext cx="63627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rondakm\Documents\Prace\Pedagogika 2006 ZS\spektra\01NM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3678237"/>
            <a:ext cx="6400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rondakm\Documents\Prace\Pedagogika 2006 ZS\spektra\03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66675"/>
            <a:ext cx="628173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krondakm\Documents\Prace\Pedagogika 2006 ZS\spektra\03NM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43" y="3695700"/>
            <a:ext cx="63357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7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03" y="-22412"/>
            <a:ext cx="5809493" cy="688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0299"/>
            <a:ext cx="5700169" cy="678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65" y="0"/>
            <a:ext cx="5746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39760" cy="680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30" y="-10154"/>
            <a:ext cx="5850098" cy="68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813"/>
            <a:ext cx="57435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9050"/>
            <a:ext cx="57626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8100"/>
            <a:ext cx="57721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394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</Words>
  <Application>Microsoft Office PowerPoint</Application>
  <PresentationFormat>Předvádění na obrazovce (4:3)</PresentationFormat>
  <Paragraphs>10</Paragraphs>
  <Slides>11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Kombinace IČ + NMR k procvičení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Kombinace IČ + NMR k procvičení</dc:title>
  <dc:creator>Koucky Jan</dc:creator>
  <cp:lastModifiedBy>Koucky Jan</cp:lastModifiedBy>
  <cp:revision>4</cp:revision>
  <dcterms:created xsi:type="dcterms:W3CDTF">2016-12-01T14:40:43Z</dcterms:created>
  <dcterms:modified xsi:type="dcterms:W3CDTF">2016-12-01T17:12:46Z</dcterms:modified>
</cp:coreProperties>
</file>